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rata"/>
      <p:regular r:id="rId13"/>
    </p:embeddedFont>
    <p:embeddedFont>
      <p:font typeface="Lexend Deca Light"/>
      <p:regular r:id="rId14"/>
      <p:bold r:id="rId15"/>
    </p:embeddedFont>
    <p:embeddedFont>
      <p:font typeface="Hind"/>
      <p:regular r:id="rId16"/>
      <p:bold r:id="rId17"/>
    </p:embeddedFont>
    <p:embeddedFont>
      <p:font typeface="Arya"/>
      <p:regular r:id="rId18"/>
      <p:bold r:id="rId19"/>
    </p:embeddedFont>
    <p:embeddedFont>
      <p:font typeface="Lexend Dec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-regular.fntdata"/><Relationship Id="rId21" Type="http://schemas.openxmlformats.org/officeDocument/2006/relationships/font" Target="fonts/LexendDec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ata-regular.fntdata"/><Relationship Id="rId12" Type="http://schemas.openxmlformats.org/officeDocument/2006/relationships/slide" Target="slides/slide8.xml"/><Relationship Id="rId15" Type="http://schemas.openxmlformats.org/officeDocument/2006/relationships/font" Target="fonts/LexendDecaLight-bold.fntdata"/><Relationship Id="rId14" Type="http://schemas.openxmlformats.org/officeDocument/2006/relationships/font" Target="fonts/LexendDecaLight-regular.fntdata"/><Relationship Id="rId17" Type="http://schemas.openxmlformats.org/officeDocument/2006/relationships/font" Target="fonts/Hind-bold.fntdata"/><Relationship Id="rId16" Type="http://schemas.openxmlformats.org/officeDocument/2006/relationships/font" Target="fonts/Hind-regular.fntdata"/><Relationship Id="rId19" Type="http://schemas.openxmlformats.org/officeDocument/2006/relationships/font" Target="fonts/Arya-bold.fntdata"/><Relationship Id="rId18" Type="http://schemas.openxmlformats.org/officeDocument/2006/relationships/font" Target="fonts/Ary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6917687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6917687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63a287d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63a287d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96d62f8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96d62f8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6917687e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6917687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7395247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7395247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73952474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73952474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7395247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7395247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63a287d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263a287d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17750" y="1766980"/>
            <a:ext cx="59085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rya"/>
                <a:ea typeface="Arya"/>
                <a:cs typeface="Arya"/>
                <a:sym typeface="Ary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17750" y="3181220"/>
            <a:ext cx="59085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25">
            <a:off x="-9548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592197" y="606"/>
            <a:ext cx="1551813" cy="4269321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749450" y="1186873"/>
            <a:ext cx="5645100" cy="1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749450" y="2952838"/>
            <a:ext cx="5645100" cy="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 flipH="1">
            <a:off x="-4537" y="467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2787450" y="1379475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959700" y="1711275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2" type="title"/>
          </p:nvPr>
        </p:nvSpPr>
        <p:spPr>
          <a:xfrm>
            <a:off x="3959700" y="1379475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2787450" y="22680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959700" y="25998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5" type="title"/>
          </p:nvPr>
        </p:nvSpPr>
        <p:spPr>
          <a:xfrm>
            <a:off x="3959700" y="22680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2787450" y="31572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3959700" y="34890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title"/>
          </p:nvPr>
        </p:nvSpPr>
        <p:spPr>
          <a:xfrm>
            <a:off x="3959700" y="31572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787450" y="40464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3959700" y="43782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title"/>
          </p:nvPr>
        </p:nvSpPr>
        <p:spPr>
          <a:xfrm>
            <a:off x="3959700" y="40464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3"/>
          <p:cNvSpPr txBox="1"/>
          <p:nvPr>
            <p:ph idx="15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/>
          <p:nvPr/>
        </p:nvSpPr>
        <p:spPr>
          <a:xfrm rot="-900025">
            <a:off x="-12070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flipH="1">
            <a:off x="-351434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92" name="Google Shape;92;p14"/>
          <p:cNvSpPr txBox="1"/>
          <p:nvPr>
            <p:ph hasCustomPrompt="1" type="title"/>
          </p:nvPr>
        </p:nvSpPr>
        <p:spPr>
          <a:xfrm>
            <a:off x="3432450" y="3039080"/>
            <a:ext cx="2270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/>
          <p:nvPr>
            <p:ph hasCustomPrompt="1" idx="2" type="title"/>
          </p:nvPr>
        </p:nvSpPr>
        <p:spPr>
          <a:xfrm>
            <a:off x="1023924" y="3039068"/>
            <a:ext cx="2267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023924" y="3485463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3" type="title"/>
          </p:nvPr>
        </p:nvSpPr>
        <p:spPr>
          <a:xfrm>
            <a:off x="5847876" y="3039068"/>
            <a:ext cx="227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5847876" y="3485463"/>
            <a:ext cx="22722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5" type="title"/>
          </p:nvPr>
        </p:nvSpPr>
        <p:spPr>
          <a:xfrm>
            <a:off x="2228187" y="1563225"/>
            <a:ext cx="2267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2228787" y="2009626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7" type="title"/>
          </p:nvPr>
        </p:nvSpPr>
        <p:spPr>
          <a:xfrm>
            <a:off x="4639113" y="1563225"/>
            <a:ext cx="227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4638513" y="2009626"/>
            <a:ext cx="22722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9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33650" y="3485476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103" name="Google Shape;103;p14"/>
          <p:cNvSpPr/>
          <p:nvPr/>
        </p:nvSpPr>
        <p:spPr>
          <a:xfrm flipH="1" rot="-5400000">
            <a:off x="701588" y="36406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rot="1800251">
            <a:off x="-1839356" y="3686148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4"/>
          <p:cNvSpPr/>
          <p:nvPr/>
        </p:nvSpPr>
        <p:spPr>
          <a:xfrm flipH="1">
            <a:off x="8427169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 rot="-5400000">
            <a:off x="7290750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flipH="1">
            <a:off x="7353015" y="-170042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1578489" y="1776550"/>
            <a:ext cx="59871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23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1578125" y="3070850"/>
            <a:ext cx="59877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 flipH="1">
            <a:off x="5013505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5"/>
          <p:cNvSpPr/>
          <p:nvPr/>
        </p:nvSpPr>
        <p:spPr>
          <a:xfrm flipH="1" rot="2700000">
            <a:off x="-345678" y="-437964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13" name="Google Shape;113;p15"/>
          <p:cNvSpPr/>
          <p:nvPr/>
        </p:nvSpPr>
        <p:spPr>
          <a:xfrm flipH="1">
            <a:off x="-416798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15"/>
          <p:cNvSpPr/>
          <p:nvPr/>
        </p:nvSpPr>
        <p:spPr>
          <a:xfrm flipH="1" rot="-4390065">
            <a:off x="-727559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9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2" type="subTitle"/>
          </p:nvPr>
        </p:nvSpPr>
        <p:spPr>
          <a:xfrm>
            <a:off x="33828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7299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3" type="title"/>
          </p:nvPr>
        </p:nvSpPr>
        <p:spPr>
          <a:xfrm>
            <a:off x="33828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4" type="subTitle"/>
          </p:nvPr>
        </p:nvSpPr>
        <p:spPr>
          <a:xfrm>
            <a:off x="60358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5" type="title"/>
          </p:nvPr>
        </p:nvSpPr>
        <p:spPr>
          <a:xfrm>
            <a:off x="60358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6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>
            <a:off x="8232549" y="473"/>
            <a:ext cx="918390" cy="252665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 rot="-713208">
            <a:off x="8143468" y="-868500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533125" y="-834102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3407913" y="2331003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482088" y="2286000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2" type="subTitle"/>
          </p:nvPr>
        </p:nvSpPr>
        <p:spPr>
          <a:xfrm>
            <a:off x="3407913" y="1502600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3" type="title"/>
          </p:nvPr>
        </p:nvSpPr>
        <p:spPr>
          <a:xfrm>
            <a:off x="1482088" y="1457596"/>
            <a:ext cx="19254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4" type="subTitle"/>
          </p:nvPr>
        </p:nvSpPr>
        <p:spPr>
          <a:xfrm>
            <a:off x="3407913" y="3159427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5" type="title"/>
          </p:nvPr>
        </p:nvSpPr>
        <p:spPr>
          <a:xfrm>
            <a:off x="1482088" y="3114425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6" type="subTitle"/>
          </p:nvPr>
        </p:nvSpPr>
        <p:spPr>
          <a:xfrm>
            <a:off x="3407913" y="3987850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7" type="title"/>
          </p:nvPr>
        </p:nvSpPr>
        <p:spPr>
          <a:xfrm>
            <a:off x="1482088" y="3942850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8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7"/>
          <p:cNvSpPr/>
          <p:nvPr/>
        </p:nvSpPr>
        <p:spPr>
          <a:xfrm rot="-2700000">
            <a:off x="8027586" y="3718099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1750625" y="1542950"/>
            <a:ext cx="5642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2" type="subTitle"/>
          </p:nvPr>
        </p:nvSpPr>
        <p:spPr>
          <a:xfrm>
            <a:off x="1210366" y="3362732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3" type="subTitle"/>
          </p:nvPr>
        </p:nvSpPr>
        <p:spPr>
          <a:xfrm>
            <a:off x="3463730" y="3362713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1210366" y="2981879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3463732" y="2981863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5717006" y="3362713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6" type="title"/>
          </p:nvPr>
        </p:nvSpPr>
        <p:spPr>
          <a:xfrm>
            <a:off x="5717006" y="2981863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7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flipH="1" rot="5400000">
            <a:off x="-1708162" y="30671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p18"/>
          <p:cNvSpPr/>
          <p:nvPr/>
        </p:nvSpPr>
        <p:spPr>
          <a:xfrm flipH="1">
            <a:off x="5728853" y="4765078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p18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 flipH="1" rot="-9900086">
            <a:off x="-1226816" y="-80384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5400000">
            <a:off x="-1317284" y="-57745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215563" y="1611422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1215563" y="228917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1215713" y="3293225"/>
            <a:ext cx="32310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title"/>
          </p:nvPr>
        </p:nvSpPr>
        <p:spPr>
          <a:xfrm>
            <a:off x="1215713" y="3970925"/>
            <a:ext cx="3231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4697114" y="1611422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4697114" y="228917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4697114" y="3293225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7" type="title"/>
          </p:nvPr>
        </p:nvSpPr>
        <p:spPr>
          <a:xfrm>
            <a:off x="4697114" y="397092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8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9"/>
          <p:cNvSpPr/>
          <p:nvPr/>
        </p:nvSpPr>
        <p:spPr>
          <a:xfrm flipH="1">
            <a:off x="7778963" y="3387185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961243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0"/>
          <p:cNvSpPr txBox="1"/>
          <p:nvPr>
            <p:ph idx="2" type="subTitle"/>
          </p:nvPr>
        </p:nvSpPr>
        <p:spPr>
          <a:xfrm>
            <a:off x="3614250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961243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3" type="title"/>
          </p:nvPr>
        </p:nvSpPr>
        <p:spPr>
          <a:xfrm>
            <a:off x="3614250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4" type="subTitle"/>
          </p:nvPr>
        </p:nvSpPr>
        <p:spPr>
          <a:xfrm>
            <a:off x="6267257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5" type="title"/>
          </p:nvPr>
        </p:nvSpPr>
        <p:spPr>
          <a:xfrm>
            <a:off x="6267257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6" type="subTitle"/>
          </p:nvPr>
        </p:nvSpPr>
        <p:spPr>
          <a:xfrm>
            <a:off x="961243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7" type="subTitle"/>
          </p:nvPr>
        </p:nvSpPr>
        <p:spPr>
          <a:xfrm>
            <a:off x="3614250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8" type="title"/>
          </p:nvPr>
        </p:nvSpPr>
        <p:spPr>
          <a:xfrm>
            <a:off x="961243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9" type="title"/>
          </p:nvPr>
        </p:nvSpPr>
        <p:spPr>
          <a:xfrm>
            <a:off x="3614250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3" type="subTitle"/>
          </p:nvPr>
        </p:nvSpPr>
        <p:spPr>
          <a:xfrm>
            <a:off x="6267257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4" type="title"/>
          </p:nvPr>
        </p:nvSpPr>
        <p:spPr>
          <a:xfrm>
            <a:off x="6267257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5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0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 flipH="1" rot="-5400000">
            <a:off x="-1344814" y="1345134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 flipH="1" rot="5400000">
            <a:off x="-1708162" y="1346695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20"/>
          <p:cNvSpPr/>
          <p:nvPr/>
        </p:nvSpPr>
        <p:spPr>
          <a:xfrm flipH="1" rot="2262730">
            <a:off x="517372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20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3780983" y="4259925"/>
            <a:ext cx="5243917" cy="883222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769413" y="1476862"/>
            <a:ext cx="3378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9413" y="3147938"/>
            <a:ext cx="28680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65300" y="617450"/>
            <a:ext cx="1984800" cy="11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7956275" y="467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4503325">
            <a:off x="6202604" y="2867288"/>
            <a:ext cx="2807536" cy="382532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6389875" y="-269175"/>
            <a:ext cx="3569450" cy="3440700"/>
          </a:xfrm>
          <a:custGeom>
            <a:rect b="b" l="l" r="r" t="t"/>
            <a:pathLst>
              <a:path extrusionOk="0" h="137628" w="142778">
                <a:moveTo>
                  <a:pt x="0" y="0"/>
                </a:moveTo>
                <a:cubicBezTo>
                  <a:pt x="16354" y="0"/>
                  <a:pt x="35179" y="2107"/>
                  <a:pt x="47280" y="13108"/>
                </a:cubicBezTo>
                <a:cubicBezTo>
                  <a:pt x="54085" y="19295"/>
                  <a:pt x="52754" y="30725"/>
                  <a:pt x="54302" y="39791"/>
                </a:cubicBezTo>
                <a:cubicBezTo>
                  <a:pt x="55716" y="48074"/>
                  <a:pt x="58385" y="56660"/>
                  <a:pt x="63665" y="63197"/>
                </a:cubicBezTo>
                <a:cubicBezTo>
                  <a:pt x="74573" y="76702"/>
                  <a:pt x="93401" y="81499"/>
                  <a:pt x="106264" y="93157"/>
                </a:cubicBezTo>
                <a:cubicBezTo>
                  <a:pt x="114867" y="100953"/>
                  <a:pt x="118652" y="113034"/>
                  <a:pt x="126861" y="121244"/>
                </a:cubicBezTo>
                <a:cubicBezTo>
                  <a:pt x="132245" y="126628"/>
                  <a:pt x="140366" y="130406"/>
                  <a:pt x="142778" y="137628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1"/>
          <p:cNvSpPr/>
          <p:nvPr/>
        </p:nvSpPr>
        <p:spPr>
          <a:xfrm rot="-900072">
            <a:off x="-1068072" y="1378441"/>
            <a:ext cx="2080876" cy="4135190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 rot="-2700000">
            <a:off x="7960961" y="362553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 rot="3539698">
            <a:off x="-1555983" y="3276939"/>
            <a:ext cx="3314790" cy="1326091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 flipH="1" rot="5400000">
            <a:off x="7648745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flipH="1" rot="-7200251">
            <a:off x="6208453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2"/>
          <p:cNvSpPr/>
          <p:nvPr/>
        </p:nvSpPr>
        <p:spPr>
          <a:xfrm flipH="1" rot="-5400000">
            <a:off x="-412159" y="3567270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255900" y="-234050"/>
            <a:ext cx="2621500" cy="2527850"/>
          </a:xfrm>
          <a:custGeom>
            <a:rect b="b" l="l" r="r" t="t"/>
            <a:pathLst>
              <a:path extrusionOk="0" h="101114" w="104860">
                <a:moveTo>
                  <a:pt x="0" y="0"/>
                </a:moveTo>
                <a:cubicBezTo>
                  <a:pt x="5473" y="10032"/>
                  <a:pt x="9578" y="22709"/>
                  <a:pt x="19661" y="28087"/>
                </a:cubicBezTo>
                <a:cubicBezTo>
                  <a:pt x="29479" y="33324"/>
                  <a:pt x="42689" y="32858"/>
                  <a:pt x="50557" y="40726"/>
                </a:cubicBezTo>
                <a:cubicBezTo>
                  <a:pt x="59508" y="49677"/>
                  <a:pt x="63470" y="62504"/>
                  <a:pt x="69750" y="73495"/>
                </a:cubicBezTo>
                <a:cubicBezTo>
                  <a:pt x="77138" y="86424"/>
                  <a:pt x="90733" y="96408"/>
                  <a:pt x="104860" y="101114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flipH="1" rot="3364580">
            <a:off x="-1290918" y="4199895"/>
            <a:ext cx="3314947" cy="1326154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3"/>
          <p:cNvSpPr/>
          <p:nvPr/>
        </p:nvSpPr>
        <p:spPr>
          <a:xfrm flipH="1" rot="2262730">
            <a:off x="692917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>
            <a:off x="-94552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206" name="Google Shape;206;p24"/>
          <p:cNvSpPr/>
          <p:nvPr/>
        </p:nvSpPr>
        <p:spPr>
          <a:xfrm flipH="1" rot="5400000">
            <a:off x="-2846414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 flipH="1" rot="5400000">
            <a:off x="7648745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 flipH="1" rot="-7200251">
            <a:off x="6208453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p25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25"/>
          <p:cNvSpPr/>
          <p:nvPr/>
        </p:nvSpPr>
        <p:spPr>
          <a:xfrm flipH="1" rot="-5400000">
            <a:off x="-151209" y="336124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 flipH="1" rot="-9900086">
            <a:off x="-1226816" y="-80384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 rot="5400000">
            <a:off x="-1317284" y="-57745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6"/>
          <p:cNvSpPr/>
          <p:nvPr/>
        </p:nvSpPr>
        <p:spPr>
          <a:xfrm flipH="1">
            <a:off x="7778963" y="3387185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27"/>
          <p:cNvSpPr/>
          <p:nvPr/>
        </p:nvSpPr>
        <p:spPr>
          <a:xfrm flipH="1" rot="-9900086">
            <a:off x="-1333366" y="-187439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 rot="-736882">
            <a:off x="8630103" y="-678446"/>
            <a:ext cx="1551812" cy="4269318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rot="-3523397">
            <a:off x="7105935" y="-907260"/>
            <a:ext cx="2034635" cy="1955933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719925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7_1_1_1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 rot="-5400000">
            <a:off x="704219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9"/>
          <p:cNvSpPr/>
          <p:nvPr/>
        </p:nvSpPr>
        <p:spPr>
          <a:xfrm rot="5400000">
            <a:off x="7172113" y="336124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29" name="Google Shape;229;p29"/>
          <p:cNvSpPr/>
          <p:nvPr/>
        </p:nvSpPr>
        <p:spPr>
          <a:xfrm rot="7200251">
            <a:off x="6985217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7_1_1_1_1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 flipH="1">
            <a:off x="-681059" y="-45805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32" name="Google Shape;232;p30"/>
          <p:cNvSpPr/>
          <p:nvPr/>
        </p:nvSpPr>
        <p:spPr>
          <a:xfrm flipH="1" rot="-5400000">
            <a:off x="701575" y="36406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 flipH="1">
            <a:off x="8427169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7747368" y="3192992"/>
            <a:ext cx="2512150" cy="2657800"/>
          </a:xfrm>
          <a:custGeom>
            <a:rect b="b" l="l" r="r" t="t"/>
            <a:pathLst>
              <a:path extrusionOk="0" h="106312" w="100486">
                <a:moveTo>
                  <a:pt x="100486" y="4129"/>
                </a:moveTo>
                <a:cubicBezTo>
                  <a:pt x="84344" y="-1251"/>
                  <a:pt x="59238" y="-2981"/>
                  <a:pt x="49943" y="11271"/>
                </a:cubicBezTo>
                <a:cubicBezTo>
                  <a:pt x="40705" y="25436"/>
                  <a:pt x="48568" y="50141"/>
                  <a:pt x="34561" y="59616"/>
                </a:cubicBezTo>
                <a:cubicBezTo>
                  <a:pt x="26590" y="65008"/>
                  <a:pt x="16030" y="65336"/>
                  <a:pt x="7642" y="70054"/>
                </a:cubicBezTo>
                <a:cubicBezTo>
                  <a:pt x="5248" y="71401"/>
                  <a:pt x="1715" y="72333"/>
                  <a:pt x="1049" y="74998"/>
                </a:cubicBezTo>
                <a:cubicBezTo>
                  <a:pt x="-1483" y="85126"/>
                  <a:pt x="1599" y="95872"/>
                  <a:pt x="1599" y="106312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52475"/>
            <a:ext cx="55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4246650" y="1650350"/>
            <a:ext cx="38700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1"/>
          <p:cNvSpPr/>
          <p:nvPr/>
        </p:nvSpPr>
        <p:spPr>
          <a:xfrm flipH="1" rot="10800000">
            <a:off x="-94552" y="-5614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41" name="Google Shape;241;p31"/>
          <p:cNvSpPr/>
          <p:nvPr/>
        </p:nvSpPr>
        <p:spPr>
          <a:xfrm rot="5400000">
            <a:off x="-2846414" y="2141273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Google Shape;242;p31"/>
          <p:cNvSpPr/>
          <p:nvPr/>
        </p:nvSpPr>
        <p:spPr>
          <a:xfrm flipH="1" rot="10800000">
            <a:off x="8357574" y="29387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 flipH="1" rot="-1800251">
            <a:off x="8384311" y="2900873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16775" y="2754450"/>
            <a:ext cx="36867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717025" y="3451675"/>
            <a:ext cx="36864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47" name="Google Shape;247;p32"/>
          <p:cNvSpPr/>
          <p:nvPr/>
        </p:nvSpPr>
        <p:spPr>
          <a:xfrm flipH="1" rot="2700000">
            <a:off x="-586088" y="-623101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 rot="4500040">
            <a:off x="-1226070" y="-234389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Google Shape;249;p32"/>
          <p:cNvSpPr/>
          <p:nvPr/>
        </p:nvSpPr>
        <p:spPr>
          <a:xfrm flipH="1">
            <a:off x="232095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flipH="1" rot="6458352">
            <a:off x="5464375" y="-1507865"/>
            <a:ext cx="2530412" cy="2432603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65630"/>
            </a:srgbClr>
          </a:solidFill>
          <a:ln>
            <a:noFill/>
          </a:ln>
        </p:spPr>
      </p:sp>
      <p:sp>
        <p:nvSpPr>
          <p:cNvPr id="251" name="Google Shape;251;p32"/>
          <p:cNvSpPr/>
          <p:nvPr/>
        </p:nvSpPr>
        <p:spPr>
          <a:xfrm flipH="1" rot="900007">
            <a:off x="6752819" y="370770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5759392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1164725" y="1906600"/>
            <a:ext cx="3296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1164950" y="2382200"/>
            <a:ext cx="32955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 flipH="1" rot="5400000">
            <a:off x="870145" y="2789391"/>
            <a:ext cx="2417199" cy="4184166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 flipH="1" rot="5400000">
            <a:off x="-984721" y="-897101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58" name="Google Shape;258;p33"/>
          <p:cNvSpPr/>
          <p:nvPr/>
        </p:nvSpPr>
        <p:spPr>
          <a:xfrm rot="2855138">
            <a:off x="-1293797" y="3295958"/>
            <a:ext cx="3314937" cy="1326150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Google Shape;259;p33"/>
          <p:cNvSpPr/>
          <p:nvPr/>
        </p:nvSpPr>
        <p:spPr>
          <a:xfrm rot="-2700000">
            <a:off x="8022041" y="-623101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0" name="Google Shape;260;p33"/>
          <p:cNvSpPr/>
          <p:nvPr/>
        </p:nvSpPr>
        <p:spPr>
          <a:xfrm flipH="1" rot="-4500040">
            <a:off x="8519845" y="-234389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 flipH="1" rot="-5400000">
            <a:off x="1046086" y="2923040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720000" y="1334300"/>
            <a:ext cx="38067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4" name="Google Shape;264;p34"/>
          <p:cNvSpPr txBox="1"/>
          <p:nvPr>
            <p:ph idx="1" type="subTitle"/>
          </p:nvPr>
        </p:nvSpPr>
        <p:spPr>
          <a:xfrm>
            <a:off x="720270" y="2410418"/>
            <a:ext cx="38061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65" name="Google Shape;265;p34"/>
          <p:cNvSpPr txBox="1"/>
          <p:nvPr/>
        </p:nvSpPr>
        <p:spPr>
          <a:xfrm>
            <a:off x="4824200" y="3105913"/>
            <a:ext cx="36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CRÉDITOS: este modelo de apresentação foi criado pelo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e inclui ícones da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 infográficos e imagens da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5236030" y="4138399"/>
            <a:ext cx="4319995" cy="1004744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 rot="-900025">
            <a:off x="-9548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1" name="Google Shape;271;p35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35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35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274" name="Google Shape;274;p35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Google Shape;275;p35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9899993">
            <a:off x="6699356" y="-705583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 rot="10800000">
            <a:off x="6098115" y="2199833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79" name="Google Shape;279;p36"/>
          <p:cNvSpPr/>
          <p:nvPr/>
        </p:nvSpPr>
        <p:spPr>
          <a:xfrm rot="8100000">
            <a:off x="-1342199" y="-755215"/>
            <a:ext cx="2634227" cy="2532480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0" name="Google Shape;280;p36"/>
          <p:cNvSpPr/>
          <p:nvPr/>
        </p:nvSpPr>
        <p:spPr>
          <a:xfrm flipH="1" rot="6299960">
            <a:off x="-1095320" y="2557216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Google Shape;281;p36"/>
          <p:cNvSpPr/>
          <p:nvPr/>
        </p:nvSpPr>
        <p:spPr>
          <a:xfrm flipH="1" rot="10800000">
            <a:off x="5705930" y="-105600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 rot="-2700000">
            <a:off x="8089686" y="2962024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8" name="Google Shape;28;p5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789657" y="2833925"/>
            <a:ext cx="23979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956463" y="2833925"/>
            <a:ext cx="23979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789637" y="2462525"/>
            <a:ext cx="23979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956463" y="2462525"/>
            <a:ext cx="23979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 rot="-900072">
            <a:off x="-1068072" y="1378441"/>
            <a:ext cx="2080876" cy="4135190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3539698">
            <a:off x="-1555983" y="3276939"/>
            <a:ext cx="3314790" cy="1326091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8E6E6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flipH="1" rot="5400000">
            <a:off x="-1708162" y="30671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6"/>
          <p:cNvSpPr/>
          <p:nvPr/>
        </p:nvSpPr>
        <p:spPr>
          <a:xfrm flipH="1" rot="2262730">
            <a:off x="517372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Google Shape;42;p6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108175" y="-67792"/>
            <a:ext cx="1050675" cy="1406900"/>
          </a:xfrm>
          <a:custGeom>
            <a:rect b="b" l="l" r="r" t="t"/>
            <a:pathLst>
              <a:path extrusionOk="0" h="56276" w="42027">
                <a:moveTo>
                  <a:pt x="0" y="1064"/>
                </a:moveTo>
                <a:cubicBezTo>
                  <a:pt x="5895" y="1064"/>
                  <a:pt x="14944" y="-2286"/>
                  <a:pt x="17580" y="2987"/>
                </a:cubicBezTo>
                <a:cubicBezTo>
                  <a:pt x="21224" y="10276"/>
                  <a:pt x="12843" y="20804"/>
                  <a:pt x="17580" y="27434"/>
                </a:cubicBezTo>
                <a:cubicBezTo>
                  <a:pt x="21745" y="33263"/>
                  <a:pt x="30685" y="34201"/>
                  <a:pt x="35160" y="39795"/>
                </a:cubicBezTo>
                <a:cubicBezTo>
                  <a:pt x="38878" y="44442"/>
                  <a:pt x="37819" y="52068"/>
                  <a:pt x="42027" y="56276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091894" y="1520300"/>
            <a:ext cx="37077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Anaheim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-94552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CDD2DB">
              <a:alpha val="65630"/>
            </a:srgbClr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 rot="5400000">
            <a:off x="-2846414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Google Shape;50;p7"/>
          <p:cNvSpPr/>
          <p:nvPr/>
        </p:nvSpPr>
        <p:spPr>
          <a:xfrm flipH="1" rot="10800000">
            <a:off x="8357574" y="29387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 flipH="1" rot="-1800251">
            <a:off x="8384311" y="2900873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7592197" y="606"/>
            <a:ext cx="1551813" cy="4269321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226062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Google Shape;57;p8"/>
          <p:cNvSpPr/>
          <p:nvPr/>
        </p:nvSpPr>
        <p:spPr>
          <a:xfrm rot="-899908">
            <a:off x="-952507" y="340391"/>
            <a:ext cx="2450140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2251300" y="1351125"/>
            <a:ext cx="4641300" cy="24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139075" y="1791250"/>
            <a:ext cx="42300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3139375" y="2471750"/>
            <a:ext cx="42294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 flipH="1" rot="-8100000">
            <a:off x="7125041" y="-755215"/>
            <a:ext cx="2634227" cy="2532480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" name="Google Shape;63;p9"/>
          <p:cNvSpPr/>
          <p:nvPr/>
        </p:nvSpPr>
        <p:spPr>
          <a:xfrm rot="-6299960">
            <a:off x="7335606" y="2557216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Google Shape;64;p9"/>
          <p:cNvSpPr/>
          <p:nvPr/>
        </p:nvSpPr>
        <p:spPr>
          <a:xfrm flipH="1" rot="-9899993">
            <a:off x="-1239750" y="-705583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>
            <a:off x="-603734" y="-105600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20000" y="4141350"/>
            <a:ext cx="77040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dk1"/>
                </a:solidFill>
                <a:latin typeface="Arya"/>
                <a:ea typeface="Arya"/>
                <a:cs typeface="Arya"/>
                <a:sym typeface="Ary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ya"/>
              <a:buNone/>
              <a:defRPr sz="3000">
                <a:solidFill>
                  <a:schemeClr val="dk1"/>
                </a:solidFill>
                <a:latin typeface="Arya"/>
                <a:ea typeface="Arya"/>
                <a:cs typeface="Arya"/>
                <a:sym typeface="Ary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14.jpg"/><Relationship Id="rId8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pin.it/2R2kzMoGB" TargetMode="External"/><Relationship Id="rId9" Type="http://schemas.openxmlformats.org/officeDocument/2006/relationships/hyperlink" Target="https://kellauren.design/" TargetMode="External"/><Relationship Id="rId5" Type="http://schemas.openxmlformats.org/officeDocument/2006/relationships/hyperlink" Target="https://suzychan.com/" TargetMode="External"/><Relationship Id="rId6" Type="http://schemas.openxmlformats.org/officeDocument/2006/relationships/hyperlink" Target="https://fettburger.com/graphic" TargetMode="External"/><Relationship Id="rId7" Type="http://schemas.openxmlformats.org/officeDocument/2006/relationships/hyperlink" Target="https://www.beciorpin.com/" TargetMode="External"/><Relationship Id="rId8" Type="http://schemas.openxmlformats.org/officeDocument/2006/relationships/hyperlink" Target="https://lilyclementineorset.hotglue.me/?projects" TargetMode="External"/><Relationship Id="rId10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226062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89" name="Google Shape;289;p37"/>
          <p:cNvSpPr txBox="1"/>
          <p:nvPr>
            <p:ph type="ctrTitle"/>
          </p:nvPr>
        </p:nvSpPr>
        <p:spPr>
          <a:xfrm>
            <a:off x="931800" y="1856838"/>
            <a:ext cx="72804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Midterm Proposal</a:t>
            </a:r>
            <a:endParaRPr sz="7200"/>
          </a:p>
        </p:txBody>
      </p:sp>
      <p:sp>
        <p:nvSpPr>
          <p:cNvPr id="290" name="Google Shape;290;p37"/>
          <p:cNvSpPr txBox="1"/>
          <p:nvPr>
            <p:ph idx="1" type="subTitle"/>
          </p:nvPr>
        </p:nvSpPr>
        <p:spPr>
          <a:xfrm>
            <a:off x="1617750" y="3091620"/>
            <a:ext cx="59085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Chloe Young</a:t>
            </a:r>
            <a:endParaRPr sz="2400"/>
          </a:p>
        </p:txBody>
      </p:sp>
      <p:sp>
        <p:nvSpPr>
          <p:cNvPr id="291" name="Google Shape;291;p37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37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37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294" name="Google Shape;294;p37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37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1947300" y="485925"/>
            <a:ext cx="52494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Concept &amp; Theme</a:t>
            </a:r>
            <a:endParaRPr sz="4800"/>
          </a:p>
        </p:txBody>
      </p:sp>
      <p:sp>
        <p:nvSpPr>
          <p:cNvPr id="301" name="Google Shape;301;p38"/>
          <p:cNvSpPr txBox="1"/>
          <p:nvPr/>
        </p:nvSpPr>
        <p:spPr>
          <a:xfrm>
            <a:off x="803925" y="1203675"/>
            <a:ext cx="47700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Purpose: </a:t>
            </a: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Personal portfolio website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Who I am?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My skills/experience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Showcase projects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803925" y="2833575"/>
            <a:ext cx="36591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Theme: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Bold colors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Lots of different types of fonts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Bright, fun, colorful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0" y="238400"/>
            <a:ext cx="140967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075" y="296900"/>
            <a:ext cx="1409675" cy="211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176" y="2651325"/>
            <a:ext cx="1564475" cy="23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025" y="567584"/>
            <a:ext cx="1619537" cy="242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3925" y="365702"/>
            <a:ext cx="1619526" cy="242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8325" y="3208175"/>
            <a:ext cx="2592350" cy="17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/>
          <p:nvPr/>
        </p:nvSpPr>
        <p:spPr>
          <a:xfrm>
            <a:off x="1" y="174865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18" name="Google Shape;318;p40"/>
          <p:cNvSpPr txBox="1"/>
          <p:nvPr>
            <p:ph idx="15" type="title"/>
          </p:nvPr>
        </p:nvSpPr>
        <p:spPr>
          <a:xfrm>
            <a:off x="681625" y="682750"/>
            <a:ext cx="36111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Inspiration</a:t>
            </a:r>
            <a:endParaRPr sz="4800"/>
          </a:p>
        </p:txBody>
      </p:sp>
      <p:sp>
        <p:nvSpPr>
          <p:cNvPr id="319" name="Google Shape;319;p40"/>
          <p:cNvSpPr/>
          <p:nvPr/>
        </p:nvSpPr>
        <p:spPr>
          <a:xfrm flipH="1">
            <a:off x="-937437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Google Shape;320;p40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15" y="529801"/>
            <a:ext cx="3973709" cy="18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681625" y="1388000"/>
            <a:ext cx="40617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4"/>
              </a:rPr>
              <a:t>Pinterest Board</a:t>
            </a:r>
            <a:endParaRPr sz="1700"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5"/>
              </a:rPr>
              <a:t>https://suzychan.com/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6"/>
              </a:rPr>
              <a:t>https://fettburger.com/graphic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7"/>
              </a:rPr>
              <a:t>https://www.beciorpin.com/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8"/>
              </a:rPr>
              <a:t>https://lilyclementineorset.hotglue.me/?projects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9"/>
              </a:rPr>
              <a:t>https://kellauren.design/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3525" y="2746837"/>
            <a:ext cx="3973699" cy="187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 flipH="1" rot="10800000">
            <a:off x="-684583" y="344700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329" name="Google Shape;329;p41"/>
          <p:cNvSpPr txBox="1"/>
          <p:nvPr>
            <p:ph type="title"/>
          </p:nvPr>
        </p:nvSpPr>
        <p:spPr>
          <a:xfrm>
            <a:off x="662775" y="343050"/>
            <a:ext cx="4068300" cy="4457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Learned Skills</a:t>
            </a:r>
            <a:endParaRPr sz="3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HTML syntax: semantic tags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HTML forms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Embed images and links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Navigation bar and links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Using alt text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CSS Box Model: padding, borders, and margins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Some 2D transformations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Flexbox: container and items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Positioning Elements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Hovering effects</a:t>
            </a:r>
            <a:endParaRPr sz="1800"/>
          </a:p>
        </p:txBody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4645525" y="459875"/>
            <a:ext cx="4144200" cy="317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Skills to Learn</a:t>
            </a:r>
            <a:endParaRPr sz="3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Making the nav bar stay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Custom cursors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Overlapping images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Social media buttons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Different shapes: circles, triangles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Different types of animation: images moving across screen in a line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/>
          <p:nvPr/>
        </p:nvSpPr>
        <p:spPr>
          <a:xfrm flipH="1">
            <a:off x="5850515" y="175725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978975" y="526975"/>
            <a:ext cx="3316200" cy="10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Site Map and Wireframes</a:t>
            </a:r>
            <a:endParaRPr sz="3600"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48" y="2048425"/>
            <a:ext cx="3421474" cy="27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050" y="237190"/>
            <a:ext cx="3131348" cy="222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050" y="2734416"/>
            <a:ext cx="3131348" cy="222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/>
          <p:nvPr/>
        </p:nvSpPr>
        <p:spPr>
          <a:xfrm>
            <a:off x="-453874" y="-58966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825" y="332325"/>
            <a:ext cx="3065350" cy="217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00" y="332325"/>
            <a:ext cx="3065350" cy="21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513" y="2847049"/>
            <a:ext cx="2996968" cy="213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353" name="Google Shape;353;p44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Google Shape;354;p44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55" name="Google Shape;355;p44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Google Shape;356;p44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357" name="Google Shape;357;p44"/>
          <p:cNvSpPr txBox="1"/>
          <p:nvPr>
            <p:ph type="title"/>
          </p:nvPr>
        </p:nvSpPr>
        <p:spPr>
          <a:xfrm>
            <a:off x="2251300" y="1351125"/>
            <a:ext cx="4641300" cy="24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Abstract Brazilian Aesthetic Pitch Deck by Slidesgo">
  <a:themeElements>
    <a:clrScheme name="Simple Light">
      <a:dk1>
        <a:srgbClr val="0E291E"/>
      </a:dk1>
      <a:lt1>
        <a:srgbClr val="FFF9F4"/>
      </a:lt1>
      <a:dk2>
        <a:srgbClr val="DEE6BB"/>
      </a:dk2>
      <a:lt2>
        <a:srgbClr val="CDD2DB"/>
      </a:lt2>
      <a:accent1>
        <a:srgbClr val="EEAE91"/>
      </a:accent1>
      <a:accent2>
        <a:srgbClr val="FDECC8"/>
      </a:accent2>
      <a:accent3>
        <a:srgbClr val="AFD1CC"/>
      </a:accent3>
      <a:accent4>
        <a:srgbClr val="E9CCDB"/>
      </a:accent4>
      <a:accent5>
        <a:srgbClr val="9E9E9E"/>
      </a:accent5>
      <a:accent6>
        <a:srgbClr val="FFFFFF"/>
      </a:accent6>
      <a:hlink>
        <a:srgbClr val="0E29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